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3" r:id="rId6"/>
    <p:sldId id="264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40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19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7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50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3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156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76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63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66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28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67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D81E131-14A0-45AF-B561-1FA24E9AB2F8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08E3A99-1BBC-49DD-95B2-CECE0980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82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Icd_ctrl</a:t>
            </a:r>
            <a:endParaRPr lang="zh-TW" alt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405746" y="5809528"/>
            <a:ext cx="9144000" cy="1655762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工科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109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黃郁雲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383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19" r="34006" b="28342"/>
          <a:stretch/>
        </p:blipFill>
        <p:spPr>
          <a:xfrm>
            <a:off x="880354" y="781942"/>
            <a:ext cx="10555416" cy="54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87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66" t="12633" r="66799" b="40385"/>
          <a:stretch/>
        </p:blipFill>
        <p:spPr>
          <a:xfrm>
            <a:off x="201930" y="1200231"/>
            <a:ext cx="6076761" cy="4741982"/>
          </a:xfrm>
          <a:prstGeom prst="rect">
            <a:avLst/>
          </a:prstGeom>
        </p:spPr>
      </p:pic>
      <p:pic>
        <p:nvPicPr>
          <p:cNvPr id="5" name="Picture 2" descr="https://scontent-tpe1-1.xx.fbcdn.net/v/t1.15752-9/s2048x2048/49333507_520701385104080_179456614233800704_n.jpg?_nc_cat=101&amp;_nc_ht=scontent-tpe1-1.xx&amp;oh=0275dfb24b7a64bd7a084916775e6397&amp;oe=5C92B83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85"/>
                    </a14:imgEffect>
                    <a14:imgEffect>
                      <a14:brightnessContrast bright="32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7" t="3717" r="21368"/>
          <a:stretch/>
        </p:blipFill>
        <p:spPr bwMode="auto">
          <a:xfrm>
            <a:off x="6422355" y="1200231"/>
            <a:ext cx="5260110" cy="47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2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05" r="63791" b="23043"/>
          <a:stretch/>
        </p:blipFill>
        <p:spPr>
          <a:xfrm>
            <a:off x="514751" y="950067"/>
            <a:ext cx="5244024" cy="5258804"/>
          </a:xfrm>
          <a:prstGeom prst="rect">
            <a:avLst/>
          </a:prstGeom>
        </p:spPr>
      </p:pic>
      <p:pic>
        <p:nvPicPr>
          <p:cNvPr id="2050" name="Picture 2" descr="https://scontent-tpe1-1.xx.fbcdn.net/v/t1.15752-9/48989572_219321965616736_6108531861099642880_n.jpg?_nc_cat=100&amp;_nc_ht=scontent-tpe1-1.xx&amp;oh=bcca691e4f11ee5230865271863132a5&amp;oe=5C9D093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13"/>
                    </a14:imgEffect>
                    <a14:imgEffect>
                      <a14:brightnessContrast bright="17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" t="3698" r="12835"/>
          <a:stretch/>
        </p:blipFill>
        <p:spPr bwMode="auto">
          <a:xfrm>
            <a:off x="6051940" y="1833000"/>
            <a:ext cx="5594829" cy="437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178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484" r="62729" b="41775"/>
          <a:stretch/>
        </p:blipFill>
        <p:spPr>
          <a:xfrm>
            <a:off x="5673216" y="3344325"/>
            <a:ext cx="5964141" cy="3127087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/>
          <a:srcRect t="58859" r="62729" b="10759"/>
          <a:stretch/>
        </p:blipFill>
        <p:spPr>
          <a:xfrm>
            <a:off x="574392" y="452962"/>
            <a:ext cx="5964141" cy="273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7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12349" r="65678" b="16083"/>
          <a:stretch/>
        </p:blipFill>
        <p:spPr>
          <a:xfrm>
            <a:off x="6742789" y="486027"/>
            <a:ext cx="5117575" cy="6002322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728" t="48521" r="51078" b="35086"/>
          <a:stretch/>
        </p:blipFill>
        <p:spPr>
          <a:xfrm>
            <a:off x="262805" y="4726377"/>
            <a:ext cx="6342835" cy="1761972"/>
          </a:xfrm>
          <a:prstGeom prst="rect">
            <a:avLst/>
          </a:prstGeom>
        </p:spPr>
      </p:pic>
      <p:pic>
        <p:nvPicPr>
          <p:cNvPr id="10" name="內容版面配置區 8"/>
          <p:cNvPicPr>
            <a:picLocks noChangeAspect="1"/>
          </p:cNvPicPr>
          <p:nvPr/>
        </p:nvPicPr>
        <p:blipFill rotWithShape="1">
          <a:blip r:embed="rId3"/>
          <a:srcRect l="15728" t="37214" r="51078" b="50996"/>
          <a:stretch/>
        </p:blipFill>
        <p:spPr>
          <a:xfrm>
            <a:off x="262805" y="3487188"/>
            <a:ext cx="6342835" cy="1267252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408448"/>
              </p:ext>
            </p:extLst>
          </p:nvPr>
        </p:nvGraphicFramePr>
        <p:xfrm>
          <a:off x="1273242" y="486024"/>
          <a:ext cx="3444673" cy="2685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877">
                  <a:extLst>
                    <a:ext uri="{9D8B030D-6E8A-4147-A177-3AD203B41FA5}">
                      <a16:colId xmlns:a16="http://schemas.microsoft.com/office/drawing/2014/main" val="431564480"/>
                    </a:ext>
                  </a:extLst>
                </a:gridCol>
                <a:gridCol w="1721796">
                  <a:extLst>
                    <a:ext uri="{9D8B030D-6E8A-4147-A177-3AD203B41FA5}">
                      <a16:colId xmlns:a16="http://schemas.microsoft.com/office/drawing/2014/main" val="2851068776"/>
                    </a:ext>
                  </a:extLst>
                </a:gridCol>
              </a:tblGrid>
              <a:tr h="1342596">
                <a:tc>
                  <a:txBody>
                    <a:bodyPr/>
                    <a:lstStyle/>
                    <a:p>
                      <a:pPr algn="ctr"/>
                      <a:endParaRPr lang="en-US" altLang="zh-TW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altLang="zh-TW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8y+x-9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8y+x-8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927801"/>
                  </a:ext>
                </a:extLst>
              </a:tr>
              <a:tr h="1342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8y+x-1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8y+x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86048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577648" y="1491669"/>
            <a:ext cx="85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21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3485" r="70773" b="23043"/>
          <a:stretch/>
        </p:blipFill>
        <p:spPr>
          <a:xfrm>
            <a:off x="592570" y="826850"/>
            <a:ext cx="4981379" cy="5126475"/>
          </a:xfrm>
          <a:prstGeom prst="rect">
            <a:avLst/>
          </a:prstGeom>
        </p:spPr>
      </p:pic>
      <p:pic>
        <p:nvPicPr>
          <p:cNvPr id="4098" name="Picture 2" descr="https://scontent-tpe1-1.xx.fbcdn.net/v/t1.15752-9/48425832_382670678960377_7626274261560197120_n.jpg?_nc_cat=106&amp;_nc_ht=scontent-tpe1-1.xx&amp;oh=18bda171d48abfe3d3d733eaa61bc232&amp;oe=5C8BBD8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4000"/>
                    </a14:imgEffect>
                    <a14:imgEffect>
                      <a14:colorTemperature colorTemp="6615"/>
                    </a14:imgEffect>
                    <a14:imgEffect>
                      <a14:saturation sat="12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" r="37332" b="30976"/>
          <a:stretch/>
        </p:blipFill>
        <p:spPr bwMode="auto">
          <a:xfrm>
            <a:off x="5962576" y="1554971"/>
            <a:ext cx="5606374" cy="439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232509"/>
      </p:ext>
    </p:extLst>
  </p:cSld>
  <p:clrMapOvr>
    <a:masterClrMapping/>
  </p:clrMapOvr>
</p:sld>
</file>

<file path=ppt/theme/theme1.xml><?xml version="1.0" encoding="utf-8"?>
<a:theme xmlns:a="http://schemas.openxmlformats.org/drawingml/2006/main" name="基礎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TM03457444[[fn=基準]]</Template>
  <TotalTime>368</TotalTime>
  <Words>11</Words>
  <Application>Microsoft Office PowerPoint</Application>
  <PresentationFormat>寬螢幕</PresentationFormat>
  <Paragraphs>15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新細明體</vt:lpstr>
      <vt:lpstr>標楷體</vt:lpstr>
      <vt:lpstr>Corbel</vt:lpstr>
      <vt:lpstr>Times New Roman</vt:lpstr>
      <vt:lpstr>基礎</vt:lpstr>
      <vt:lpstr>Icd_ctrl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Lcd_ctrl</dc:title>
  <dc:creator>郁雲 黃</dc:creator>
  <cp:lastModifiedBy>yuyun huang</cp:lastModifiedBy>
  <cp:revision>10</cp:revision>
  <dcterms:created xsi:type="dcterms:W3CDTF">2018-12-27T09:39:50Z</dcterms:created>
  <dcterms:modified xsi:type="dcterms:W3CDTF">2019-10-05T06:38:27Z</dcterms:modified>
</cp:coreProperties>
</file>